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Bold" panose="020B0604020202020204" charset="-18"/>
      <p:regular r:id="rId9"/>
    </p:embeddedFont>
    <p:embeddedFont>
      <p:font typeface="Montserrat Classic" panose="020B0604020202020204" charset="-18"/>
      <p:regular r:id="rId10"/>
    </p:embeddedFont>
    <p:embeddedFont>
      <p:font typeface="Montserrat Classic Bold" panose="020B0604020202020204" charset="-18"/>
      <p:regular r:id="rId11"/>
    </p:embeddedFont>
    <p:embeddedFont>
      <p:font typeface="Montserrat Ultra-Bold" panose="020B0604020202020204" charset="-18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9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7148563" y="5258759"/>
            <a:ext cx="351287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PREZENTER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32221" y="4027024"/>
            <a:ext cx="3145557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 dirty="0">
                <a:solidFill>
                  <a:srgbClr val="010203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TEMAT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115564" y="9678424"/>
            <a:ext cx="8172436" cy="6459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6834525" y="9145675"/>
            <a:ext cx="424775" cy="40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2425" b="1" dirty="0">
                <a:solidFill>
                  <a:srgbClr val="FC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1/x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7640" y="466725"/>
            <a:ext cx="65578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1020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115564" y="9678424"/>
            <a:ext cx="8172436" cy="6459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6764001" y="9145675"/>
            <a:ext cx="495300" cy="403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pl-PL" sz="2425" b="1" dirty="0">
                <a:solidFill>
                  <a:srgbClr val="FC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  <a:r>
              <a:rPr lang="en-US" sz="2425" b="1" dirty="0">
                <a:solidFill>
                  <a:srgbClr val="FC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7640" y="466725"/>
            <a:ext cx="655789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1020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72836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Montserrat Ultra-Bold</vt:lpstr>
      <vt:lpstr>Montserrat Classic</vt:lpstr>
      <vt:lpstr>Arial</vt:lpstr>
      <vt:lpstr>Montserrat Classic Bold</vt:lpstr>
      <vt:lpstr>Calibri</vt:lpstr>
      <vt:lpstr>Montserrat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Template_ŚB 2024</dc:title>
  <cp:lastModifiedBy>Paulina Kujawa</cp:lastModifiedBy>
  <cp:revision>8</cp:revision>
  <dcterms:created xsi:type="dcterms:W3CDTF">2006-08-16T00:00:00Z</dcterms:created>
  <dcterms:modified xsi:type="dcterms:W3CDTF">2024-12-03T10:18:10Z</dcterms:modified>
  <dc:identifier>DAGXk2XIQT0</dc:identifier>
</cp:coreProperties>
</file>